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3638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Auto-Valuator: Resale 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3314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Used Car Price Prediction Using Machine Learning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7072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Builders Team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BCA - Machine Learning Project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Members: Deepa, Meghana, Shruti, Ashwini, Gouri, Nayana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2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21180"/>
            <a:ext cx="3664744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047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53841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We're ready to discuss our methodology, results, or implementation details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821180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047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Get Involved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53841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Interested in contributing to this project? Contact our team for collaboration opportunities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Repository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160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 code and documentation available for academic review and further development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86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Builders Team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BCA - Machine Learning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Auto-Valuator: Resale King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7987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Used Car Pricing Matters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41270"/>
            <a:ext cx="420516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Buying or selling a used car? Pricing is tricky without expertise. The resale value depends on many factors—from mileage to ownership history. Traditional methods rely on market research and guesswork, leading to inconsistent valuations.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285661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offers a data-driven solution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that analyzes patterns and predicts accurate prices based on real market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7416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6912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33077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Buyers Overpay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414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Without accurate data, buyers often pay more than a vehicle's actual market 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16912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33077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Sellers Underprice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414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Sellers may list their cars too low, losing potential revenue on their investment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16912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33077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Standard System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54140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automated tools makes price comparison time-consuming and unreliable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goal: Build an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CDDAFA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automatic price prediction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that provides fair, accurate valuations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2348627"/>
            <a:ext cx="3386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218" y="2996565"/>
            <a:ext cx="8289608" cy="72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Collected from CarDekho dataset on Kaggle, containing real-world used car listings with comprehensive vehicle details.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39418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0218" y="4519136"/>
            <a:ext cx="8289608" cy="2162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Year of manufacture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Kilometers driven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type (Petrol, Diesel, CNG)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Transmission (Manual, Automatic)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Owner number (1st, 2nd, 3rd+)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Selling price (target variable)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475708" y="1663422"/>
            <a:ext cx="4534495" cy="5949553"/>
          </a:xfrm>
          <a:prstGeom prst="roundRect">
            <a:avLst>
              <a:gd name="adj" fmla="val 7170"/>
            </a:avLst>
          </a:prstGeom>
          <a:solidFill>
            <a:srgbClr val="84C1FA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1451" y="1916192"/>
            <a:ext cx="4083010" cy="5444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714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Methodology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87830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1550" y="18805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21550" y="2280047"/>
            <a:ext cx="1191506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Gathered comprehensive used car listings from CarDekho dataset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4641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1550" y="30374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21550" y="3436858"/>
            <a:ext cx="1191506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data, handled missing values, encoded categorical variables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1453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1550" y="41942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21550" y="4593669"/>
            <a:ext cx="1191506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multiple ML algorithms with cross-validation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8264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1550" y="53510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Testing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21550" y="5750481"/>
            <a:ext cx="1191506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Evaluated performance using accuracy metrics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15075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1550" y="65078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Prediction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21550" y="6907292"/>
            <a:ext cx="1191506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Deployed best model for real-time valuations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899"/>
            <a:ext cx="8302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Models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8306"/>
            <a:ext cx="4196358" cy="411527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38306"/>
            <a:ext cx="121920" cy="4115276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95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Ridge Regression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45698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 works: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Controls overfitting by adding a penalty to large coefficients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68177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we chose 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Handles multicollinearity well and provides stable predictions even with correlated features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38306"/>
            <a:ext cx="4196358" cy="411527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F578D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638306"/>
            <a:ext cx="121920" cy="4115276"/>
          </a:xfrm>
          <a:prstGeom prst="roundRect">
            <a:avLst>
              <a:gd name="adj" fmla="val 167442"/>
            </a:avLst>
          </a:prstGeom>
          <a:solidFill>
            <a:srgbClr val="F578DE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895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Lasso Regression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345698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 works: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Removes less important features by shrinking their coefficients to zero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681776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we chose 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Performs automatic feature selection, simplifying the model while maintaining accuracy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38306"/>
            <a:ext cx="4196358" cy="4115276"/>
          </a:xfrm>
          <a:prstGeom prst="roundRect">
            <a:avLst>
              <a:gd name="adj" fmla="val 3555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638306"/>
            <a:ext cx="121920" cy="4115276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895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Decision Tree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988868" y="345698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 works: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Predicts price through a series of logical decision steps based on input features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04467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we chose 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Easy to interpret, handles non-linear relationships, and works well with mixed data types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803" y="558403"/>
            <a:ext cx="5868472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Implementation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0803" y="2800588"/>
            <a:ext cx="289405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Performance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10803" y="3326368"/>
            <a:ext cx="4317206" cy="1142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testing all three models,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 Tree showed the best accuracy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our dataset. It effectively captured the complex relationships between car features and selling prices.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10803" y="4632484"/>
            <a:ext cx="305204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Technology Stack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10803" y="5098018"/>
            <a:ext cx="4317206" cy="1142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Core programming language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Web framework for API development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Scikit-learn: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ML library for model training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Pandas &amp; NumPy: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 manipulation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367337" y="1407319"/>
            <a:ext cx="8698587" cy="6291501"/>
          </a:xfrm>
          <a:prstGeom prst="roundRect">
            <a:avLst>
              <a:gd name="adj" fmla="val 4416"/>
            </a:avLst>
          </a:prstGeom>
          <a:solidFill>
            <a:srgbClr val="84C1FA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7983" y="1591866"/>
            <a:ext cx="7897178" cy="473821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560219" y="6342964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560219" y="6808498"/>
            <a:ext cx="8312825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 web application that users can access to get instant price predictions by entering their car details.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22314"/>
            <a:ext cx="4095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Accurate Predictions Achieved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 machine learning system that predicts used car prices with high accuracy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Practical 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Helps both buyers and sellers make informed decisions in the used car market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Web-based application can serve multiple users simultaneously with real-time predictions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5912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55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ML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ensemble methods like Random Forest and Gradient Boosting for improved accuracy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3570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Data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 to live market databases for current pricing trends and updates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iOS and Android apps for on-the-go price predictions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CEE6F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Pricing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location-based factors to account for regional market variations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2026-02-05T05:11:51Z</dcterms:created>
  <dcterms:modified xsi:type="dcterms:W3CDTF">2026-02-05T05:11:51Z</dcterms:modified>
</cp:coreProperties>
</file>